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62" r:id="rId5"/>
    <p:sldId id="263" r:id="rId6"/>
    <p:sldId id="267" r:id="rId7"/>
    <p:sldId id="264" r:id="rId8"/>
    <p:sldId id="268" r:id="rId9"/>
    <p:sldId id="261" r:id="rId10"/>
    <p:sldId id="258" r:id="rId11"/>
    <p:sldId id="259" r:id="rId12"/>
    <p:sldId id="270" r:id="rId13"/>
    <p:sldId id="265" r:id="rId14"/>
    <p:sldId id="269" r:id="rId15"/>
    <p:sldId id="266" r:id="rId16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4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G>
</file>

<file path=ppt/media/image12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5976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9680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405266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92364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44554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9642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19031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6854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18183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6999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8989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0CE688-F60E-6E4F-BE38-2A8A53F425D6}" type="datetimeFigureOut">
              <a:rPr kumimoji="1" lang="ja-JP" altLang="en-US" smtClean="0"/>
              <a:t>16/04/02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288F8-4E49-9B4B-95C8-D119028CF9E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9519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693988"/>
            <a:ext cx="7772400" cy="1470025"/>
          </a:xfrm>
        </p:spPr>
        <p:txBody>
          <a:bodyPr anchor="ctr"/>
          <a:lstStyle/>
          <a:p>
            <a:r>
              <a:rPr lang="en-US" altLang="ja-JP" dirty="0" smtClean="0">
                <a:latin typeface="ＤＦＰ太丸ゴシック体"/>
                <a:ea typeface="ＤＦＰ太丸ゴシック体"/>
                <a:cs typeface="ＤＦＰ太丸ゴシック体"/>
              </a:rPr>
              <a:t>Floppy Jump</a:t>
            </a:r>
            <a:endParaRPr kumimoji="1" lang="ja-JP" altLang="en-US" dirty="0">
              <a:latin typeface="ＤＦＰ太丸ゴシック体"/>
              <a:ea typeface="ＤＦＰ太丸ゴシック体"/>
              <a:cs typeface="ＤＦＰ太丸ゴシック体"/>
            </a:endParaRPr>
          </a:p>
        </p:txBody>
      </p:sp>
    </p:spTree>
    <p:extLst>
      <p:ext uri="{BB962C8B-B14F-4D97-AF65-F5344CB8AC3E}">
        <p14:creationId xmlns:p14="http://schemas.microsoft.com/office/powerpoint/2010/main" val="602362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1"/>
          <p:cNvSpPr txBox="1">
            <a:spLocks/>
          </p:cNvSpPr>
          <p:nvPr/>
        </p:nvSpPr>
        <p:spPr>
          <a:xfrm>
            <a:off x="685800" y="1223963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dirty="0" err="1" smtClean="0">
                <a:latin typeface="ＤＦＰ太丸ゴシック体"/>
                <a:ea typeface="ＤＦＰ太丸ゴシック体"/>
                <a:cs typeface="ＤＦＰ太丸ゴシック体"/>
              </a:rPr>
              <a:t>Arduino</a:t>
            </a:r>
            <a:endParaRPr lang="ja-JP" altLang="en-US" dirty="0">
              <a:latin typeface="ＤＦＰ太丸ゴシック体"/>
              <a:ea typeface="ＤＦＰ太丸ゴシック体"/>
              <a:cs typeface="ＤＦＰ太丸ゴシック体"/>
            </a:endParaRPr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9100" y="3013348"/>
            <a:ext cx="32258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827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9852" y="800351"/>
            <a:ext cx="3225800" cy="2298700"/>
          </a:xfrm>
          <a:prstGeom prst="rect">
            <a:avLst/>
          </a:prstGeom>
        </p:spPr>
      </p:pic>
      <p:pic>
        <p:nvPicPr>
          <p:cNvPr id="5" name="図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5750" b="70500" l="179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10158" y="3685599"/>
            <a:ext cx="3556000" cy="2540000"/>
          </a:xfrm>
          <a:prstGeom prst="rect">
            <a:avLst/>
          </a:prstGeom>
        </p:spPr>
      </p:pic>
      <p:cxnSp>
        <p:nvCxnSpPr>
          <p:cNvPr id="10" name="カギ線コネクタ 9"/>
          <p:cNvCxnSpPr/>
          <p:nvPr/>
        </p:nvCxnSpPr>
        <p:spPr>
          <a:xfrm rot="5400000">
            <a:off x="4653188" y="3180110"/>
            <a:ext cx="1854691" cy="1447408"/>
          </a:xfrm>
          <a:prstGeom prst="bentConnector3">
            <a:avLst>
              <a:gd name="adj1" fmla="val 101231"/>
            </a:avLst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カギ線コネクタ 14"/>
          <p:cNvCxnSpPr/>
          <p:nvPr/>
        </p:nvCxnSpPr>
        <p:spPr>
          <a:xfrm rot="5400000">
            <a:off x="4829907" y="3003390"/>
            <a:ext cx="2055689" cy="2001844"/>
          </a:xfrm>
          <a:prstGeom prst="bentConnector3">
            <a:avLst>
              <a:gd name="adj1" fmla="val 100667"/>
            </a:avLst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タイトル 1"/>
          <p:cNvSpPr txBox="1">
            <a:spLocks/>
          </p:cNvSpPr>
          <p:nvPr/>
        </p:nvSpPr>
        <p:spPr>
          <a:xfrm>
            <a:off x="685800" y="1223963"/>
            <a:ext cx="3051293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 smtClean="0">
                <a:latin typeface="ＤＦＰ太丸ゴシック体"/>
                <a:ea typeface="ＤＦＰ太丸ゴシック体"/>
                <a:cs typeface="ＤＦＰ太丸ゴシック体"/>
              </a:rPr>
              <a:t>配線</a:t>
            </a:r>
            <a:endParaRPr lang="ja-JP" altLang="en-US" dirty="0">
              <a:latin typeface="ＤＦＰ太丸ゴシック体"/>
              <a:ea typeface="ＤＦＰ太丸ゴシック体"/>
              <a:cs typeface="ＤＦＰ太丸ゴシック体"/>
            </a:endParaRPr>
          </a:p>
        </p:txBody>
      </p:sp>
    </p:spTree>
    <p:extLst>
      <p:ext uri="{BB962C8B-B14F-4D97-AF65-F5344CB8AC3E}">
        <p14:creationId xmlns:p14="http://schemas.microsoft.com/office/powerpoint/2010/main" val="24056668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15" y="2185517"/>
            <a:ext cx="2259769" cy="2259769"/>
          </a:xfrm>
          <a:prstGeom prst="rect">
            <a:avLst/>
          </a:prstGeom>
        </p:spPr>
      </p:pic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4912" y="2166051"/>
            <a:ext cx="3225800" cy="2298700"/>
          </a:xfrm>
          <a:prstGeom prst="rect">
            <a:avLst/>
          </a:prstGeom>
        </p:spPr>
      </p:pic>
      <p:sp>
        <p:nvSpPr>
          <p:cNvPr id="2" name="左矢印 1"/>
          <p:cNvSpPr/>
          <p:nvPr/>
        </p:nvSpPr>
        <p:spPr>
          <a:xfrm>
            <a:off x="2996983" y="2539915"/>
            <a:ext cx="2202052" cy="1352185"/>
          </a:xfrm>
          <a:prstGeom prst="leftArrow">
            <a:avLst>
              <a:gd name="adj1" fmla="val 39189"/>
              <a:gd name="adj2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タイトル 1"/>
          <p:cNvSpPr txBox="1">
            <a:spLocks/>
          </p:cNvSpPr>
          <p:nvPr/>
        </p:nvSpPr>
        <p:spPr>
          <a:xfrm>
            <a:off x="2000213" y="849371"/>
            <a:ext cx="4240458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 smtClean="0">
                <a:latin typeface="ＤＦＰ太丸ゴシック体"/>
                <a:ea typeface="ＤＦＰ太丸ゴシック体"/>
                <a:cs typeface="ＤＦＰ太丸ゴシック体"/>
              </a:rPr>
              <a:t>キーボードイベント</a:t>
            </a:r>
            <a:endParaRPr lang="ja-JP" altLang="en-US" sz="3200" dirty="0">
              <a:latin typeface="ＤＦＰ太丸ゴシック体"/>
              <a:ea typeface="ＤＦＰ太丸ゴシック体"/>
              <a:cs typeface="ＤＦＰ太丸ゴシック体"/>
            </a:endParaRPr>
          </a:p>
        </p:txBody>
      </p:sp>
    </p:spTree>
    <p:extLst>
      <p:ext uri="{BB962C8B-B14F-4D97-AF65-F5344CB8AC3E}">
        <p14:creationId xmlns:p14="http://schemas.microsoft.com/office/powerpoint/2010/main" val="3184265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コンテンツ プレースホルダー 3" descr="IMG_0142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 rot="5400000">
            <a:off x="457200" y="1225608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2906516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3016" y="1212048"/>
            <a:ext cx="3087743" cy="3087743"/>
          </a:xfrm>
          <a:prstGeom prst="rect">
            <a:avLst/>
          </a:prstGeom>
        </p:spPr>
      </p:pic>
      <p:sp>
        <p:nvSpPr>
          <p:cNvPr id="5" name="タイトル 1"/>
          <p:cNvSpPr txBox="1">
            <a:spLocks/>
          </p:cNvSpPr>
          <p:nvPr/>
        </p:nvSpPr>
        <p:spPr>
          <a:xfrm>
            <a:off x="2452820" y="4138460"/>
            <a:ext cx="4240458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3200" dirty="0" smtClean="0">
                <a:latin typeface="ＤＦＰ太丸ゴシック体"/>
                <a:ea typeface="ＤＦＰ太丸ゴシック体"/>
                <a:cs typeface="ＤＦＰ太丸ゴシック体"/>
              </a:rPr>
              <a:t>おまけ</a:t>
            </a:r>
            <a:endParaRPr lang="ja-JP" altLang="en-US" sz="3200" dirty="0">
              <a:latin typeface="ＤＦＰ太丸ゴシック体"/>
              <a:ea typeface="ＤＦＰ太丸ゴシック体"/>
              <a:cs typeface="ＤＦＰ太丸ゴシック体"/>
            </a:endParaRPr>
          </a:p>
        </p:txBody>
      </p:sp>
    </p:spTree>
    <p:extLst>
      <p:ext uri="{BB962C8B-B14F-4D97-AF65-F5344CB8AC3E}">
        <p14:creationId xmlns:p14="http://schemas.microsoft.com/office/powerpoint/2010/main" val="1398016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 descr="IMG_014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539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6807" y="1157552"/>
            <a:ext cx="4522266" cy="4618484"/>
          </a:xfrm>
          <a:prstGeom prst="rect">
            <a:avLst/>
          </a:prstGeom>
        </p:spPr>
      </p:pic>
      <p:pic>
        <p:nvPicPr>
          <p:cNvPr id="5" name="図 4" descr="スクリーンショット 2016-04-02 18.54.3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882" y="1379595"/>
            <a:ext cx="2386505" cy="422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054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1"/>
          <p:cNvSpPr txBox="1">
            <a:spLocks/>
          </p:cNvSpPr>
          <p:nvPr/>
        </p:nvSpPr>
        <p:spPr>
          <a:xfrm>
            <a:off x="685800" y="1223963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 smtClean="0">
                <a:latin typeface="ＤＦＰ太丸ゴシック体"/>
                <a:ea typeface="ＤＦＰ太丸ゴシック体"/>
                <a:cs typeface="ＤＦＰ太丸ゴシック体"/>
              </a:rPr>
              <a:t>圧力センサー</a:t>
            </a:r>
            <a:endParaRPr lang="ja-JP" altLang="en-US" dirty="0">
              <a:latin typeface="ＤＦＰ太丸ゴシック体"/>
              <a:ea typeface="ＤＦＰ太丸ゴシック体"/>
              <a:cs typeface="ＤＦＰ太丸ゴシック体"/>
            </a:endParaRPr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49600" y="3125638"/>
            <a:ext cx="28448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6127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 descr="IMG_013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8687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 descr="IMG_013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03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 descr="IMG_014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683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 descr="IMG_014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002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 descr="IMG_014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タイトル 1"/>
          <p:cNvSpPr txBox="1">
            <a:spLocks/>
          </p:cNvSpPr>
          <p:nvPr/>
        </p:nvSpPr>
        <p:spPr>
          <a:xfrm>
            <a:off x="685800" y="2693988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ＤＦＰ太丸ゴシック体"/>
                <a:ea typeface="ＤＦＰ太丸ゴシック体"/>
                <a:cs typeface="ＤＦＰ太丸ゴシック体"/>
              </a:rPr>
              <a:t>失敗・・・</a:t>
            </a:r>
            <a:endParaRPr lang="ja-JP" alt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ＤＦＰ太丸ゴシック体"/>
              <a:ea typeface="ＤＦＰ太丸ゴシック体"/>
              <a:cs typeface="ＤＦＰ太丸ゴシック体"/>
            </a:endParaRPr>
          </a:p>
        </p:txBody>
      </p:sp>
    </p:spTree>
    <p:extLst>
      <p:ext uri="{BB962C8B-B14F-4D97-AF65-F5344CB8AC3E}">
        <p14:creationId xmlns:p14="http://schemas.microsoft.com/office/powerpoint/2010/main" val="270995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5750" b="70500" l="179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94000" y="2693988"/>
            <a:ext cx="3556000" cy="2540000"/>
          </a:xfrm>
          <a:prstGeom prst="rect">
            <a:avLst/>
          </a:prstGeom>
        </p:spPr>
      </p:pic>
      <p:sp>
        <p:nvSpPr>
          <p:cNvPr id="6" name="タイトル 1"/>
          <p:cNvSpPr txBox="1">
            <a:spLocks/>
          </p:cNvSpPr>
          <p:nvPr/>
        </p:nvSpPr>
        <p:spPr>
          <a:xfrm>
            <a:off x="685800" y="1223963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dirty="0" smtClean="0">
                <a:latin typeface="ＤＦＰ太丸ゴシック体"/>
                <a:ea typeface="ＤＦＰ太丸ゴシック体"/>
                <a:cs typeface="ＤＦＰ太丸ゴシック体"/>
              </a:rPr>
              <a:t>圧力センサー</a:t>
            </a:r>
            <a:endParaRPr lang="ja-JP" altLang="en-US" dirty="0">
              <a:latin typeface="ＤＦＰ太丸ゴシック体"/>
              <a:ea typeface="ＤＦＰ太丸ゴシック体"/>
              <a:cs typeface="ＤＦＰ太丸ゴシック体"/>
            </a:endParaRPr>
          </a:p>
        </p:txBody>
      </p:sp>
    </p:spTree>
    <p:extLst>
      <p:ext uri="{BB962C8B-B14F-4D97-AF65-F5344CB8AC3E}">
        <p14:creationId xmlns:p14="http://schemas.microsoft.com/office/powerpoint/2010/main" val="2935536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14</Words>
  <Application>Microsoft Macintosh PowerPoint</Application>
  <PresentationFormat>画面に合わせる (4:3)</PresentationFormat>
  <Paragraphs>8</Paragraphs>
  <Slides>15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16" baseType="lpstr">
      <vt:lpstr>ホワイト</vt:lpstr>
      <vt:lpstr>Floppy Jump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Floppy Jump</dc:title>
  <dc:creator>成田 圭介</dc:creator>
  <cp:lastModifiedBy>成田 圭介</cp:lastModifiedBy>
  <cp:revision>9</cp:revision>
  <dcterms:created xsi:type="dcterms:W3CDTF">2016-04-02T09:39:10Z</dcterms:created>
  <dcterms:modified xsi:type="dcterms:W3CDTF">2016-04-02T11:00:02Z</dcterms:modified>
</cp:coreProperties>
</file>

<file path=docProps/thumbnail.jpeg>
</file>